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22552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CipherChain: The Architecture of Immutable Logging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796552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Cryptographic Integrity via Merkle Trees and SHA-256 Chaining. A mini-blockchain case study designed for modern security engineering and high-fidelity audit trails.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85681"/>
            <a:ext cx="8037909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&amp; Future Roadmap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1196935" y="2010847"/>
            <a:ext cx="12569666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"Cryptography replaces trust with mathematical proof."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63798" y="1760934"/>
            <a:ext cx="30480" cy="8330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2843927"/>
            <a:ext cx="12902803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CipherChain demonstrates that we don't need to trust the system administrator or the infrastructure—we only need to trust the math.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63798" y="3510320"/>
            <a:ext cx="344995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Next Steps on the Horizon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863798" y="4158972"/>
            <a:ext cx="6340316" cy="666393"/>
          </a:xfrm>
          <a:prstGeom prst="roundRect">
            <a:avLst>
              <a:gd name="adj" fmla="val 480038"/>
            </a:avLst>
          </a:prstGeom>
          <a:solidFill>
            <a:srgbClr val="F2EEEE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7388" y="4325541"/>
            <a:ext cx="333137" cy="33313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85850" y="5047417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P2P Network Layer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85850" y="5496163"/>
            <a:ext cx="5896213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Decentralizing the ledger across multiple audit nodes.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426166" y="4158972"/>
            <a:ext cx="6340435" cy="666393"/>
          </a:xfrm>
          <a:prstGeom prst="roundRect">
            <a:avLst>
              <a:gd name="adj" fmla="val 480038"/>
            </a:avLst>
          </a:prstGeom>
          <a:solidFill>
            <a:srgbClr val="F2EEEE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9756" y="4325541"/>
            <a:ext cx="333137" cy="33313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48218" y="5047417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Digital Signatures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7648218" y="5496163"/>
            <a:ext cx="5896332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RSA/ECDSA for non-repudiation of log sources.</a:t>
            </a:r>
            <a:endParaRPr lang="en-US" sz="17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032" y="6444496"/>
            <a:ext cx="1665684" cy="888563"/>
          </a:xfrm>
          <a:prstGeom prst="rect">
            <a:avLst/>
          </a:prstGeom>
        </p:spPr>
      </p:pic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358" y="6444496"/>
            <a:ext cx="1665684" cy="888563"/>
          </a:xfrm>
          <a:prstGeom prst="rect">
            <a:avLst/>
          </a:prstGeom>
        </p:spPr>
      </p:pic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683" y="6444496"/>
            <a:ext cx="1665684" cy="8885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036" y="674965"/>
            <a:ext cx="7345204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Core Problem: Log Vulnerability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59036" y="1592580"/>
            <a:ext cx="1952506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"Flat File" Risk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59036" y="2008465"/>
            <a:ext cx="6246614" cy="96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traditional systems, logs are stored as simple text files. For an attacker, these are the first target: once they gain root access, they can delete their tracks, making forensic reconstruction impossible.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859036" y="3168253"/>
            <a:ext cx="6246614" cy="777240"/>
          </a:xfrm>
          <a:prstGeom prst="roundRect">
            <a:avLst>
              <a:gd name="adj" fmla="val 3316"/>
            </a:avLst>
          </a:prstGeom>
          <a:solidFill>
            <a:srgbClr val="D6D7D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843" y="3423642"/>
            <a:ext cx="268367" cy="2146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71017" y="3382923"/>
            <a:ext cx="546282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When the logs are compromised, the "truth" is lost forever.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370" y="1614011"/>
            <a:ext cx="4372570" cy="43725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59036" y="6437471"/>
            <a:ext cx="2605087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CipherChain Solution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859036" y="6939201"/>
            <a:ext cx="12912328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transforming logs into a </a:t>
            </a:r>
            <a:pPr algn="l" indent="0" marL="0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Cryptographic Chain</a:t>
            </a:r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we ensure that any unauthorized edit—no matter how small—irreversibly breaks the mathematical structure of the entire ledger.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33688"/>
            <a:ext cx="7124700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Architecture Overview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63798" y="1790700"/>
            <a:ext cx="7416403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system is built on a modular Python-based framework, separating the ledger logic from the auditing and control layers to ensure clean, maintainable security code.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63798" y="2605207"/>
            <a:ext cx="7416403" cy="1431965"/>
          </a:xfrm>
          <a:prstGeom prst="roundRect">
            <a:avLst>
              <a:gd name="adj" fmla="val 206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86658" y="2628067"/>
            <a:ext cx="789861" cy="1386245"/>
          </a:xfrm>
          <a:prstGeom prst="roundRect">
            <a:avLst>
              <a:gd name="adj" fmla="val 277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3173135"/>
            <a:ext cx="296108" cy="2961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73925" y="2825472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blockchain.py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73925" y="3224451"/>
            <a:ext cx="6186011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Ledger: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Manages the creation of blocks and the sequential linking of hashes.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863798" y="4234577"/>
            <a:ext cx="7416403" cy="1431965"/>
          </a:xfrm>
          <a:prstGeom prst="roundRect">
            <a:avLst>
              <a:gd name="adj" fmla="val 206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86658" y="4257437"/>
            <a:ext cx="789861" cy="1386245"/>
          </a:xfrm>
          <a:prstGeom prst="roundRect">
            <a:avLst>
              <a:gd name="adj" fmla="val 277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475" y="4802505"/>
            <a:ext cx="296108" cy="2961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73925" y="4454843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merkle.py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873925" y="4853821"/>
            <a:ext cx="6186011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Auditor: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Efficiently verifies data integrity using hierarchical hashing trees.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863798" y="5863947"/>
            <a:ext cx="7416403" cy="1431965"/>
          </a:xfrm>
          <a:prstGeom prst="roundRect">
            <a:avLst>
              <a:gd name="adj" fmla="val 206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86658" y="5886807"/>
            <a:ext cx="789861" cy="1386245"/>
          </a:xfrm>
          <a:prstGeom prst="roundRect">
            <a:avLst>
              <a:gd name="adj" fmla="val 277"/>
            </a:avLst>
          </a:prstGeom>
          <a:solidFill>
            <a:srgbClr val="F2EEEE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3475" y="6431875"/>
            <a:ext cx="296108" cy="29610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73925" y="6084213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main.py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873925" y="6483191"/>
            <a:ext cx="6186011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Controller: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Orchestrates the ingestion of data and triggers validation checks.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34045"/>
            <a:ext cx="5061704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Power of Merkle Trees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63798" y="1453991"/>
            <a:ext cx="3095030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Efficiency via Recursive Hashing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63798" y="1922383"/>
            <a:ext cx="1290280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Rather than hashing a massive 1GB log file every time a single entry is added, we use a Merkle Tree to provide a "summary" of the data.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1819" y="2343507"/>
            <a:ext cx="8386763" cy="38380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65125" y="2840528"/>
            <a:ext cx="1686435" cy="21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Leaf Nodes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265125" y="3117263"/>
            <a:ext cx="2044851" cy="371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Individual data block hashes for verification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513724" y="4102069"/>
            <a:ext cx="1686435" cy="21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Parent Hashes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20215" y="4378804"/>
            <a:ext cx="1879944" cy="371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Hashes combining child hashes upward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9265125" y="4753453"/>
            <a:ext cx="1686435" cy="21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Root Hash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9265125" y="5030188"/>
            <a:ext cx="2044851" cy="371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Single summary hash representing entire dataset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63798" y="6522363"/>
            <a:ext cx="218991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Resource Optimization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63798" y="6910507"/>
            <a:ext cx="625578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Merkle Trees allow us to verify specific entries without downloading the entire chain.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18440" y="6522363"/>
            <a:ext cx="211752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Constant Root Update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18440" y="6910507"/>
            <a:ext cx="625578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the path to the modified leaf needs recalculation, significantly reducing CPU overhead.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91885"/>
            <a:ext cx="7416403" cy="1332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Immutable Chaining via SHA-256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350198" y="2475905"/>
            <a:ext cx="7416403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block in CipherChain is cryptographically bound to its predecessor. Block N contains the SHA-256 hash of Block N-1, creating a dependency that reaches back to the Genesis Block.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350198" y="3794403"/>
            <a:ext cx="7416403" cy="3643193"/>
          </a:xfrm>
          <a:prstGeom prst="roundRect">
            <a:avLst>
              <a:gd name="adj" fmla="val 965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6350198" y="3794403"/>
            <a:ext cx="7416403" cy="1645801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84632" y="4028837"/>
            <a:ext cx="266461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Hash Link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584632" y="4502468"/>
            <a:ext cx="6947535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"Previous Hash" field acts as a digital seal that cannot be forged.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350198" y="5440204"/>
            <a:ext cx="7416403" cy="199739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6350198" y="5440204"/>
            <a:ext cx="7416403" cy="30480"/>
          </a:xfrm>
          <a:prstGeom prst="roundRect">
            <a:avLst>
              <a:gd name="adj" fmla="val 115399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9765268" y="5162371"/>
            <a:ext cx="586145" cy="586145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1834" y="5308937"/>
            <a:ext cx="293013" cy="29301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584632" y="6026348"/>
            <a:ext cx="2950607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Avalanche Effect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6584632" y="6499979"/>
            <a:ext cx="6947535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Changing just one bit in an early block causes a total divergence in all subsequent hashes.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72753"/>
            <a:ext cx="1055620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Methodology: The Lifecycle of a Log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67664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process ensures that every event is captured, hashed, and sealed within milliseconds of its occurrence.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91548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8" y="3304461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6" name="Text 4"/>
          <p:cNvSpPr/>
          <p:nvPr/>
        </p:nvSpPr>
        <p:spPr>
          <a:xfrm>
            <a:off x="863798" y="348876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63798" y="3987403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Raw log events are structured into JSON format for consistent processing.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6965" y="291548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6965" y="3304461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0" name="Text 8"/>
          <p:cNvSpPr/>
          <p:nvPr/>
        </p:nvSpPr>
        <p:spPr>
          <a:xfrm>
            <a:off x="5246965" y="3488769"/>
            <a:ext cx="349519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Merkle Root Generation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46965" y="3987403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is hashed into a tree to produce a single identifying Root Hash.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0132" y="291548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3304461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4" name="Text 12"/>
          <p:cNvSpPr/>
          <p:nvPr/>
        </p:nvSpPr>
        <p:spPr>
          <a:xfrm>
            <a:off x="9630132" y="3488769"/>
            <a:ext cx="305573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Header Construction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30132" y="3987403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Root Hash and the Previous Block's hash are combined into a new header.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63798" y="515957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63798" y="5548551"/>
            <a:ext cx="6327934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8" name="Text 16"/>
          <p:cNvSpPr/>
          <p:nvPr/>
        </p:nvSpPr>
        <p:spPr>
          <a:xfrm>
            <a:off x="863798" y="573285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Ledger Append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63798" y="6231493"/>
            <a:ext cx="632793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completed block is committed to the immutable storage layer.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438549" y="515957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7438549" y="5548551"/>
            <a:ext cx="6327934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22" name="Text 20"/>
          <p:cNvSpPr/>
          <p:nvPr/>
        </p:nvSpPr>
        <p:spPr>
          <a:xfrm>
            <a:off x="7438549" y="573285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Integrity Check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38549" y="6231493"/>
            <a:ext cx="632793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runs a validation pass to ensure the chain remains contiguous.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8423"/>
            <a:ext cx="5924193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Operational Flowchart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63798" y="1793677"/>
            <a:ext cx="12902803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Visualizing the internal logic from data entry to the final validity confirmation.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4855" y="2376845"/>
            <a:ext cx="11240572" cy="421790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4361" y="3451221"/>
            <a:ext cx="580611" cy="5806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777071" y="5437276"/>
            <a:ext cx="1695386" cy="593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Chain Validate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8778" y="3452310"/>
            <a:ext cx="580611" cy="580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421" y="5585695"/>
            <a:ext cx="1695386" cy="29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Block Create</a:t>
            </a:r>
            <a:endParaRPr lang="en-US" sz="1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3739" y="3452310"/>
            <a:ext cx="580612" cy="58061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515383" y="5585695"/>
            <a:ext cx="1695386" cy="29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Merkle Tree</a:t>
            </a:r>
            <a:endParaRPr lang="en-US" sz="12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8701" y="3452310"/>
            <a:ext cx="580612" cy="58061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390345" y="5585695"/>
            <a:ext cx="1695386" cy="29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 Input</a:t>
            </a:r>
            <a:endParaRPr lang="en-US" sz="12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2050" y="3452310"/>
            <a:ext cx="580612" cy="58061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218857" y="5585695"/>
            <a:ext cx="1695386" cy="29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Start</a:t>
            </a:r>
            <a:endParaRPr lang="en-US" sz="1200" dirty="0"/>
          </a:p>
        </p:txBody>
      </p:sp>
      <p:sp>
        <p:nvSpPr>
          <p:cNvPr id="15" name="Text 7"/>
          <p:cNvSpPr/>
          <p:nvPr/>
        </p:nvSpPr>
        <p:spPr>
          <a:xfrm>
            <a:off x="863798" y="6844665"/>
            <a:ext cx="12902803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decoupling the ingestion from the validation, we allow for asynchronous auditing, ensuring that the system performance isn't bottlenecked by cryptographic checks during high-traffic periods.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06768"/>
            <a:ext cx="6059805" cy="490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Tamper Detection Simulation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63798" y="1729383"/>
            <a:ext cx="2063829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Attack Scenario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63798" y="2147530"/>
            <a:ext cx="624066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intruder manually modifies a log entry in Block #42 to hide a "User Deleted" event. They attempt to save the file back to disk.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860000"/>
            <a:ext cx="4368403" cy="43684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3561" y="1729383"/>
            <a:ext cx="234005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Defense Response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33561" y="2147530"/>
            <a:ext cx="6240661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is_chain_valid()</a:t>
            </a:r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function triggers. It detects that the recalculated hash for Block #42 no longer matches the "Previous Hash" stored in Block #43.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533561" y="2867620"/>
            <a:ext cx="6240661" cy="1295400"/>
          </a:xfrm>
          <a:prstGeom prst="roundRect">
            <a:avLst>
              <a:gd name="adj" fmla="val 2001"/>
            </a:avLst>
          </a:prstGeom>
          <a:solidFill>
            <a:srgbClr val="F2F2F2"/>
          </a:solidFill>
          <a:ln/>
        </p:spPr>
      </p:sp>
      <p:sp>
        <p:nvSpPr>
          <p:cNvPr id="9" name="Shape 6"/>
          <p:cNvSpPr/>
          <p:nvPr/>
        </p:nvSpPr>
        <p:spPr>
          <a:xfrm>
            <a:off x="7524988" y="2867620"/>
            <a:ext cx="6257806" cy="1295400"/>
          </a:xfrm>
          <a:prstGeom prst="roundRect">
            <a:avLst>
              <a:gd name="adj" fmla="val 2001"/>
            </a:avLst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>
            <a:off x="7697748" y="2997160"/>
            <a:ext cx="5912287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Validation Result: [FAILED]
Error: Hash mismatch at Block 42.
Integrity: Compromised.
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67264"/>
            <a:ext cx="612683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Scalability &amp; Scoping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038707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the boundaries of the CipherChain implementation is key for security architects.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3056692"/>
            <a:ext cx="1234083" cy="18559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4698" y="3056692"/>
            <a:ext cx="339471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Integrity vs. Consensus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344698" y="3555325"/>
            <a:ext cx="593550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is a centralized mini-blockchain focused on </a:t>
            </a:r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Integrity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not decentralized consensus like Bitcoin's Proof of Work.</a:t>
            </a:r>
            <a:endParaRPr lang="en-US" sz="1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5159454"/>
            <a:ext cx="1234083" cy="185594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344698" y="515945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 Throughput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344698" y="5658088"/>
            <a:ext cx="593550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Thanks to the Merkle Tree implementation, CipherChain can handle thousands of log events per second with minimal CPU overhead.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2025-12-25T11:45:01Z</dcterms:created>
  <dcterms:modified xsi:type="dcterms:W3CDTF">2025-12-25T11:45:01Z</dcterms:modified>
</cp:coreProperties>
</file>